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7"/>
  </p:notesMasterIdLst>
  <p:sldIdLst>
    <p:sldId id="264" r:id="rId2"/>
    <p:sldId id="282" r:id="rId3"/>
    <p:sldId id="260" r:id="rId4"/>
    <p:sldId id="257" r:id="rId5"/>
    <p:sldId id="262" r:id="rId6"/>
    <p:sldId id="286" r:id="rId7"/>
    <p:sldId id="284" r:id="rId8"/>
    <p:sldId id="308" r:id="rId9"/>
    <p:sldId id="285" r:id="rId10"/>
    <p:sldId id="287" r:id="rId11"/>
    <p:sldId id="290" r:id="rId12"/>
    <p:sldId id="291" r:id="rId13"/>
    <p:sldId id="289" r:id="rId14"/>
    <p:sldId id="292" r:id="rId15"/>
    <p:sldId id="293" r:id="rId16"/>
    <p:sldId id="294" r:id="rId17"/>
    <p:sldId id="295" r:id="rId18"/>
    <p:sldId id="296" r:id="rId19"/>
    <p:sldId id="297" r:id="rId20"/>
    <p:sldId id="298" r:id="rId21"/>
    <p:sldId id="300" r:id="rId22"/>
    <p:sldId id="301" r:id="rId23"/>
    <p:sldId id="302" r:id="rId24"/>
    <p:sldId id="303" r:id="rId25"/>
    <p:sldId id="299" r:id="rId26"/>
    <p:sldId id="304" r:id="rId27"/>
    <p:sldId id="306" r:id="rId28"/>
    <p:sldId id="309" r:id="rId29"/>
    <p:sldId id="311" r:id="rId30"/>
    <p:sldId id="305" r:id="rId31"/>
    <p:sldId id="307" r:id="rId32"/>
    <p:sldId id="310" r:id="rId33"/>
    <p:sldId id="312" r:id="rId34"/>
    <p:sldId id="314" r:id="rId35"/>
    <p:sldId id="26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2" autoAdjust="0"/>
    <p:restoredTop sz="94434" autoAdjust="0"/>
  </p:normalViewPr>
  <p:slideViewPr>
    <p:cSldViewPr snapToGrid="0">
      <p:cViewPr>
        <p:scale>
          <a:sx n="66" d="100"/>
          <a:sy n="66" d="100"/>
        </p:scale>
        <p:origin x="312" y="2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F3CDF-A2BC-43F5-99B9-BC3C761D8A1A}" type="datetimeFigureOut">
              <a:rPr lang="en-GB" smtClean="0"/>
              <a:t>12/02/2022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AE783-E855-4D97-99DD-4EB33782E5EB}" type="slidenum">
              <a:rPr lang="en-GB" smtClean="0"/>
              <a:t>‹#›</a:t>
            </a:fld>
            <a:endParaRPr lang="en-GB"/>
          </a:p>
        </p:txBody>
      </p:sp>
    </p:spTree>
    <p:extLst>
      <p:ext uri="{BB962C8B-B14F-4D97-AF65-F5344CB8AC3E}">
        <p14:creationId xmlns:p14="http://schemas.microsoft.com/office/powerpoint/2010/main" val="933919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0CAE783-E855-4D97-99DD-4EB33782E5EB}" type="slidenum">
              <a:rPr lang="en-GB" smtClean="0"/>
              <a:t>16</a:t>
            </a:fld>
            <a:endParaRPr lang="en-GB"/>
          </a:p>
        </p:txBody>
      </p:sp>
    </p:spTree>
    <p:extLst>
      <p:ext uri="{BB962C8B-B14F-4D97-AF65-F5344CB8AC3E}">
        <p14:creationId xmlns:p14="http://schemas.microsoft.com/office/powerpoint/2010/main" val="3898625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129098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30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721478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697026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117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62455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386772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432216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7237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89493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091925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2/12/2022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591794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2/12/2022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998607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2/12/2022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82387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269562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18893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664C608-40B1-4030-A28D-5B74BC98ADCE}" type="datetimeFigureOut">
              <a:rPr lang="en-US" smtClean="0"/>
              <a:t>2/12/2022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8816685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 y="0"/>
            <a:ext cx="12235542" cy="6858000"/>
          </a:xfrm>
          <a:prstGeom prst="rect">
            <a:avLst/>
          </a:prstGeom>
        </p:spPr>
      </p:pic>
    </p:spTree>
    <p:extLst>
      <p:ext uri="{BB962C8B-B14F-4D97-AF65-F5344CB8AC3E}">
        <p14:creationId xmlns:p14="http://schemas.microsoft.com/office/powerpoint/2010/main" val="1697929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308764" cy="692728"/>
          </a:xfrm>
        </p:spPr>
        <p:txBody>
          <a:bodyPr>
            <a:normAutofit/>
          </a:bodyPr>
          <a:lstStyle/>
          <a:p>
            <a:r>
              <a:rPr lang="en-GB" dirty="0" smtClean="0"/>
              <a:t>Main Home </a:t>
            </a:r>
            <a:r>
              <a:rPr lang="en-GB" dirty="0" smtClean="0"/>
              <a:t>Screen:</a:t>
            </a:r>
            <a:endParaRPr lang="en-GB"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692728"/>
            <a:ext cx="5089970" cy="6165272"/>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4" y="0"/>
            <a:ext cx="7102475" cy="6858000"/>
          </a:xfrm>
        </p:spPr>
      </p:pic>
    </p:spTree>
    <p:extLst>
      <p:ext uri="{BB962C8B-B14F-4D97-AF65-F5344CB8AC3E}">
        <p14:creationId xmlns:p14="http://schemas.microsoft.com/office/powerpoint/2010/main" val="26573694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6788150" cy="623455"/>
          </a:xfrm>
        </p:spPr>
        <p:txBody>
          <a:bodyPr>
            <a:normAutofit fontScale="90000"/>
          </a:bodyPr>
          <a:lstStyle/>
          <a:p>
            <a:r>
              <a:rPr lang="en-GB" dirty="0" smtClean="0"/>
              <a:t>Registration Yourself In Quiz </a:t>
            </a:r>
            <a:r>
              <a:rPr lang="en-GB" dirty="0" smtClean="0"/>
              <a:t>Game:</a:t>
            </a:r>
            <a:endParaRPr lang="en-GB"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623455"/>
            <a:ext cx="6788727" cy="623454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88150" y="623455"/>
            <a:ext cx="5403850" cy="6234546"/>
          </a:xfrm>
        </p:spPr>
      </p:pic>
      <p:sp>
        <p:nvSpPr>
          <p:cNvPr id="3" name="TextBox 2"/>
          <p:cNvSpPr txBox="1"/>
          <p:nvPr/>
        </p:nvSpPr>
        <p:spPr>
          <a:xfrm>
            <a:off x="6788150" y="19339"/>
            <a:ext cx="5403850" cy="584775"/>
          </a:xfrm>
          <a:prstGeom prst="rect">
            <a:avLst/>
          </a:prstGeom>
          <a:noFill/>
        </p:spPr>
        <p:txBody>
          <a:bodyPr wrap="square" rtlCol="0">
            <a:spAutoFit/>
          </a:bodyPr>
          <a:lstStyle/>
          <a:p>
            <a:r>
              <a:rPr lang="en-GB" sz="3200" dirty="0" smtClean="0">
                <a:solidFill>
                  <a:schemeClr val="accent1"/>
                </a:solidFill>
              </a:rPr>
              <a:t>     (</a:t>
            </a:r>
            <a:r>
              <a:rPr lang="en-GB" sz="3200" dirty="0">
                <a:solidFill>
                  <a:schemeClr val="accent1"/>
                </a:solidFill>
              </a:rPr>
              <a:t>Output)</a:t>
            </a:r>
          </a:p>
        </p:txBody>
      </p:sp>
    </p:spTree>
    <p:extLst>
      <p:ext uri="{BB962C8B-B14F-4D97-AF65-F5344CB8AC3E}">
        <p14:creationId xmlns:p14="http://schemas.microsoft.com/office/powerpoint/2010/main" val="11032114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514622"/>
          </a:xfrm>
        </p:spPr>
        <p:txBody>
          <a:bodyPr>
            <a:normAutofit fontScale="90000"/>
          </a:bodyPr>
          <a:lstStyle/>
          <a:p>
            <a:r>
              <a:rPr lang="en-GB" dirty="0"/>
              <a:t>After Registration, Instructions are given which helpful for start and end Quiz game easily.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4622"/>
            <a:ext cx="12192000" cy="5343377"/>
          </a:xfrm>
          <a:prstGeom prst="rect">
            <a:avLst/>
          </a:prstGeom>
        </p:spPr>
      </p:pic>
    </p:spTree>
    <p:extLst>
      <p:ext uri="{BB962C8B-B14F-4D97-AF65-F5344CB8AC3E}">
        <p14:creationId xmlns:p14="http://schemas.microsoft.com/office/powerpoint/2010/main" val="36269844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8596668" cy="1550990"/>
          </a:xfrm>
        </p:spPr>
        <p:txBody>
          <a:bodyPr>
            <a:normAutofit fontScale="90000"/>
          </a:bodyPr>
          <a:lstStyle/>
          <a:p>
            <a:r>
              <a:rPr lang="en-GB" dirty="0"/>
              <a:t>After Registration, Instructions are given which helpful for start and end Quiz game easily</a:t>
            </a:r>
            <a:r>
              <a:rPr lang="en-GB" dirty="0" smtClean="0"/>
              <a:t>. (Output)</a:t>
            </a:r>
            <a:endParaRPr lang="en-GB"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 y="1550990"/>
            <a:ext cx="12191999" cy="5307011"/>
          </a:xfrm>
        </p:spPr>
      </p:pic>
    </p:spTree>
    <p:extLst>
      <p:ext uri="{BB962C8B-B14F-4D97-AF65-F5344CB8AC3E}">
        <p14:creationId xmlns:p14="http://schemas.microsoft.com/office/powerpoint/2010/main" val="38238718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80">
                                          <p:stCondLst>
                                            <p:cond delay="0"/>
                                          </p:stCondLst>
                                        </p:cTn>
                                        <p:tgtEl>
                                          <p:spTgt spid="5"/>
                                        </p:tgtEl>
                                      </p:cBhvr>
                                    </p:animEffect>
                                    <p:anim calcmode="lin" valueType="num">
                                      <p:cBhvr>
                                        <p:cTn id="1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gtEl>
                                      </p:cBhvr>
                                      <p:to x="100000" y="60000"/>
                                    </p:animScale>
                                    <p:animScale>
                                      <p:cBhvr>
                                        <p:cTn id="21" dur="166" decel="50000">
                                          <p:stCondLst>
                                            <p:cond delay="676"/>
                                          </p:stCondLst>
                                        </p:cTn>
                                        <p:tgtEl>
                                          <p:spTgt spid="5"/>
                                        </p:tgtEl>
                                      </p:cBhvr>
                                      <p:to x="100000" y="100000"/>
                                    </p:animScale>
                                    <p:animScale>
                                      <p:cBhvr>
                                        <p:cTn id="22" dur="26">
                                          <p:stCondLst>
                                            <p:cond delay="1312"/>
                                          </p:stCondLst>
                                        </p:cTn>
                                        <p:tgtEl>
                                          <p:spTgt spid="5"/>
                                        </p:tgtEl>
                                      </p:cBhvr>
                                      <p:to x="100000" y="80000"/>
                                    </p:animScale>
                                    <p:animScale>
                                      <p:cBhvr>
                                        <p:cTn id="23" dur="166" decel="50000">
                                          <p:stCondLst>
                                            <p:cond delay="1338"/>
                                          </p:stCondLst>
                                        </p:cTn>
                                        <p:tgtEl>
                                          <p:spTgt spid="5"/>
                                        </p:tgtEl>
                                      </p:cBhvr>
                                      <p:to x="100000" y="100000"/>
                                    </p:animScale>
                                    <p:animScale>
                                      <p:cBhvr>
                                        <p:cTn id="24" dur="26">
                                          <p:stCondLst>
                                            <p:cond delay="1642"/>
                                          </p:stCondLst>
                                        </p:cTn>
                                        <p:tgtEl>
                                          <p:spTgt spid="5"/>
                                        </p:tgtEl>
                                      </p:cBhvr>
                                      <p:to x="100000" y="90000"/>
                                    </p:animScale>
                                    <p:animScale>
                                      <p:cBhvr>
                                        <p:cTn id="25" dur="166" decel="50000">
                                          <p:stCondLst>
                                            <p:cond delay="1668"/>
                                          </p:stCondLst>
                                        </p:cTn>
                                        <p:tgtEl>
                                          <p:spTgt spid="5"/>
                                        </p:tgtEl>
                                      </p:cBhvr>
                                      <p:to x="100000" y="100000"/>
                                    </p:animScale>
                                    <p:animScale>
                                      <p:cBhvr>
                                        <p:cTn id="26" dur="26">
                                          <p:stCondLst>
                                            <p:cond delay="1808"/>
                                          </p:stCondLst>
                                        </p:cTn>
                                        <p:tgtEl>
                                          <p:spTgt spid="5"/>
                                        </p:tgtEl>
                                      </p:cBhvr>
                                      <p:to x="100000" y="95000"/>
                                    </p:animScale>
                                    <p:animScale>
                                      <p:cBhvr>
                                        <p:cTn id="2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428044" cy="642425"/>
          </a:xfrm>
        </p:spPr>
        <p:txBody>
          <a:bodyPr>
            <a:normAutofit fontScale="90000"/>
          </a:bodyPr>
          <a:lstStyle/>
          <a:p>
            <a:r>
              <a:rPr lang="en-GB" dirty="0" smtClean="0"/>
              <a:t>Practice Round Questions:</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2425"/>
            <a:ext cx="12192000" cy="6215575"/>
          </a:xfrm>
          <a:prstGeom prst="rect">
            <a:avLst/>
          </a:prstGeom>
        </p:spPr>
      </p:pic>
    </p:spTree>
    <p:extLst>
      <p:ext uri="{BB962C8B-B14F-4D97-AF65-F5344CB8AC3E}">
        <p14:creationId xmlns:p14="http://schemas.microsoft.com/office/powerpoint/2010/main" val="16349187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01487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6252"/>
            <a:ext cx="7427742" cy="689317"/>
          </a:xfrm>
        </p:spPr>
        <p:txBody>
          <a:bodyPr/>
          <a:lstStyle/>
          <a:p>
            <a:r>
              <a:rPr lang="en-GB" dirty="0"/>
              <a:t>Practice Round </a:t>
            </a:r>
            <a:r>
              <a:rPr lang="en-GB" dirty="0" smtClean="0"/>
              <a:t>Questions (Output)</a:t>
            </a:r>
            <a:endParaRPr lang="en-GB"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62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235568"/>
            <a:ext cx="12192000" cy="3622432"/>
          </a:xfrm>
          <a:prstGeom prst="rect">
            <a:avLst/>
          </a:prstGeom>
        </p:spPr>
      </p:pic>
    </p:spTree>
    <p:extLst>
      <p:ext uri="{BB962C8B-B14F-4D97-AF65-F5344CB8AC3E}">
        <p14:creationId xmlns:p14="http://schemas.microsoft.com/office/powerpoint/2010/main" val="10359518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90526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266"/>
            <a:ext cx="12192000" cy="204816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53426"/>
            <a:ext cx="12192000" cy="2904574"/>
          </a:xfrm>
          <a:prstGeom prst="rect">
            <a:avLst/>
          </a:prstGeom>
        </p:spPr>
      </p:pic>
    </p:spTree>
    <p:extLst>
      <p:ext uri="{BB962C8B-B14F-4D97-AF65-F5344CB8AC3E}">
        <p14:creationId xmlns:p14="http://schemas.microsoft.com/office/powerpoint/2010/main" val="8418916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66971" cy="209579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971" y="1"/>
            <a:ext cx="6096000" cy="20957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6971" y="3662023"/>
            <a:ext cx="6125029" cy="319597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662022"/>
            <a:ext cx="6066971" cy="3195977"/>
          </a:xfrm>
          <a:prstGeom prst="rect">
            <a:avLst/>
          </a:prstGeom>
        </p:spPr>
      </p:pic>
      <p:sp>
        <p:nvSpPr>
          <p:cNvPr id="7" name="TextBox 6"/>
          <p:cNvSpPr txBox="1"/>
          <p:nvPr/>
        </p:nvSpPr>
        <p:spPr>
          <a:xfrm>
            <a:off x="0" y="2278743"/>
            <a:ext cx="9739086" cy="1200329"/>
          </a:xfrm>
          <a:prstGeom prst="rect">
            <a:avLst/>
          </a:prstGeom>
          <a:noFill/>
        </p:spPr>
        <p:txBody>
          <a:bodyPr wrap="square" rtlCol="0">
            <a:spAutoFit/>
          </a:bodyPr>
          <a:lstStyle/>
          <a:p>
            <a:pPr algn="just"/>
            <a:r>
              <a:rPr lang="en-GB" sz="2400" dirty="0" smtClean="0">
                <a:solidFill>
                  <a:schemeClr val="accent1"/>
                </a:solidFill>
              </a:rPr>
              <a:t>If you clear all the Practice Round questions with correct answer and only one or two wrong answers then you are eligible for the Challenge Round Otherwise not eligible for the Challenge Round.</a:t>
            </a:r>
            <a:endParaRPr lang="en-GB" sz="2400" dirty="0">
              <a:solidFill>
                <a:schemeClr val="accent1"/>
              </a:solidFill>
            </a:endParaRPr>
          </a:p>
        </p:txBody>
      </p:sp>
    </p:spTree>
    <p:extLst>
      <p:ext uri="{BB962C8B-B14F-4D97-AF65-F5344CB8AC3E}">
        <p14:creationId xmlns:p14="http://schemas.microsoft.com/office/powerpoint/2010/main" val="4642242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9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494972"/>
          </a:xfrm>
        </p:spPr>
        <p:txBody>
          <a:bodyPr>
            <a:normAutofit fontScale="90000"/>
          </a:bodyPr>
          <a:lstStyle/>
          <a:p>
            <a:pPr algn="just"/>
            <a:r>
              <a:rPr lang="en-GB" sz="2800" dirty="0"/>
              <a:t>If you clear all the Practice </a:t>
            </a:r>
            <a:r>
              <a:rPr lang="en-GB" sz="2800" dirty="0" smtClean="0"/>
              <a:t>Round questions </a:t>
            </a:r>
            <a:r>
              <a:rPr lang="en-GB" sz="2800" dirty="0"/>
              <a:t>with </a:t>
            </a:r>
            <a:r>
              <a:rPr lang="en-GB" sz="2800" dirty="0" smtClean="0"/>
              <a:t/>
            </a:r>
            <a:br>
              <a:rPr lang="en-GB" sz="2800" dirty="0" smtClean="0"/>
            </a:br>
            <a:r>
              <a:rPr lang="en-GB" sz="2800" dirty="0" smtClean="0"/>
              <a:t>wrong answers </a:t>
            </a:r>
            <a:r>
              <a:rPr lang="en-GB" sz="2800" dirty="0"/>
              <a:t>and only one or two </a:t>
            </a:r>
            <a:r>
              <a:rPr lang="en-GB" sz="2800" dirty="0" smtClean="0"/>
              <a:t>correct </a:t>
            </a:r>
            <a:r>
              <a:rPr lang="en-GB" sz="2800" dirty="0"/>
              <a:t>answer then you </a:t>
            </a:r>
            <a:r>
              <a:rPr lang="en-GB" sz="2800" dirty="0" smtClean="0"/>
              <a:t>are not eligible </a:t>
            </a:r>
            <a:r>
              <a:rPr lang="en-GB" sz="2800" dirty="0"/>
              <a:t>for the Challenge </a:t>
            </a:r>
            <a:r>
              <a:rPr lang="en-GB" sz="2800" dirty="0" smtClean="0"/>
              <a:t>Round.</a:t>
            </a:r>
            <a:r>
              <a:rPr lang="en-GB" sz="2800" dirty="0"/>
              <a:t/>
            </a:r>
            <a:br>
              <a:rPr lang="en-GB" sz="2800" dirty="0"/>
            </a:br>
            <a:endParaRPr lang="en-GB" sz="2800" dirty="0"/>
          </a:p>
        </p:txBody>
      </p:sp>
      <p:pic>
        <p:nvPicPr>
          <p:cNvPr id="9" name="Content Placehold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494971"/>
            <a:ext cx="12192000" cy="3258458"/>
          </a:xfrm>
        </p:spPr>
      </p:pic>
      <p:pic>
        <p:nvPicPr>
          <p:cNvPr id="14" name="Content Placeholder 1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0" y="4753429"/>
            <a:ext cx="12192000" cy="2104571"/>
          </a:xfrm>
        </p:spPr>
      </p:pic>
    </p:spTree>
    <p:extLst>
      <p:ext uri="{BB962C8B-B14F-4D97-AF65-F5344CB8AC3E}">
        <p14:creationId xmlns:p14="http://schemas.microsoft.com/office/powerpoint/2010/main" val="14551041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4" y="2380342"/>
            <a:ext cx="5163834" cy="4477657"/>
          </a:xfrm>
        </p:spPr>
        <p:txBody>
          <a:bodyPr>
            <a:normAutofit/>
          </a:bodyPr>
          <a:lstStyle/>
          <a:p>
            <a:r>
              <a:rPr lang="en-GB" sz="4000" b="1" i="1" dirty="0" smtClean="0"/>
              <a:t>Quiz Game in </a:t>
            </a:r>
            <a:br>
              <a:rPr lang="en-GB" sz="4000" b="1" i="1" dirty="0" smtClean="0"/>
            </a:br>
            <a:r>
              <a:rPr lang="en-GB" sz="4000" b="1" i="1" dirty="0" smtClean="0"/>
              <a:t>C Programming Language </a:t>
            </a:r>
            <a:r>
              <a:rPr lang="en-GB" sz="4000" b="1" i="1" dirty="0"/>
              <a:t/>
            </a:r>
            <a:br>
              <a:rPr lang="en-GB" sz="4000" b="1" i="1" dirty="0"/>
            </a:br>
            <a:r>
              <a:rPr lang="en-GB" sz="4000" b="1" i="1" dirty="0" smtClean="0">
                <a:solidFill>
                  <a:schemeClr val="tx2"/>
                </a:solidFill>
              </a:rPr>
              <a:t>Reference</a:t>
            </a:r>
            <a:r>
              <a:rPr lang="en-GB" sz="4000" b="1" i="1" dirty="0" smtClean="0">
                <a:solidFill>
                  <a:schemeClr val="tx2"/>
                </a:solidFill>
              </a:rPr>
              <a:t>:</a:t>
            </a:r>
            <a:r>
              <a:rPr lang="en-GB" sz="4000" b="1" i="1" dirty="0"/>
              <a:t/>
            </a:r>
            <a:br>
              <a:rPr lang="en-GB" sz="4000" b="1" i="1" dirty="0"/>
            </a:br>
            <a:r>
              <a:rPr lang="en-GB" sz="4000" b="1" i="1" dirty="0" smtClean="0"/>
              <a:t>“</a:t>
            </a:r>
            <a:r>
              <a:rPr lang="en-GB" sz="4000" b="1" i="1" dirty="0" smtClean="0">
                <a:solidFill>
                  <a:srgbClr val="00B050"/>
                </a:solidFill>
              </a:rPr>
              <a:t>Knowledge 360</a:t>
            </a:r>
            <a:r>
              <a:rPr lang="en-GB" sz="4000" b="1" i="1" dirty="0" smtClean="0"/>
              <a:t>”   </a:t>
            </a:r>
            <a:r>
              <a:rPr lang="en-GB" sz="4000" b="1" i="1" dirty="0" smtClean="0">
                <a:solidFill>
                  <a:srgbClr val="002060"/>
                </a:solidFill>
              </a:rPr>
              <a:t>“</a:t>
            </a:r>
            <a:r>
              <a:rPr lang="en-GB" sz="4000" b="1" i="1" dirty="0" smtClean="0">
                <a:solidFill>
                  <a:srgbClr val="FF0000"/>
                </a:solidFill>
              </a:rPr>
              <a:t>@</a:t>
            </a:r>
            <a:r>
              <a:rPr lang="en-GB" sz="4000" b="1" i="1" dirty="0" err="1" smtClean="0">
                <a:solidFill>
                  <a:srgbClr val="FF0000"/>
                </a:solidFill>
              </a:rPr>
              <a:t>Youtube</a:t>
            </a:r>
            <a:r>
              <a:rPr lang="en-GB" sz="4000" b="1" i="1" dirty="0" smtClean="0">
                <a:solidFill>
                  <a:srgbClr val="002060"/>
                </a:solidFill>
              </a:rPr>
              <a:t>”</a:t>
            </a:r>
            <a:endParaRPr lang="en-GB" sz="4000" b="1" i="1" dirty="0">
              <a:solidFill>
                <a:srgbClr val="00206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3778" y="0"/>
            <a:ext cx="6578222" cy="6858001"/>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571" y="0"/>
            <a:ext cx="2143125" cy="2143125"/>
          </a:xfrm>
          <a:prstGeom prst="rect">
            <a:avLst/>
          </a:prstGeom>
        </p:spPr>
      </p:pic>
    </p:spTree>
    <p:extLst>
      <p:ext uri="{BB962C8B-B14F-4D97-AF65-F5344CB8AC3E}">
        <p14:creationId xmlns:p14="http://schemas.microsoft.com/office/powerpoint/2010/main" val="22435626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718629" cy="653143"/>
          </a:xfrm>
        </p:spPr>
        <p:txBody>
          <a:bodyPr>
            <a:normAutofit fontScale="90000"/>
          </a:bodyPr>
          <a:lstStyle/>
          <a:p>
            <a:r>
              <a:rPr lang="en-GB" dirty="0" smtClean="0"/>
              <a:t>Challenge </a:t>
            </a:r>
            <a:r>
              <a:rPr lang="en-GB" dirty="0"/>
              <a:t>Round Questions:</a:t>
            </a:r>
          </a:p>
        </p:txBody>
      </p:sp>
      <p:pic>
        <p:nvPicPr>
          <p:cNvPr id="9" name="Content Placehold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653142"/>
            <a:ext cx="12192000" cy="6204857"/>
          </a:xfrm>
        </p:spPr>
      </p:pic>
    </p:spTree>
    <p:extLst>
      <p:ext uri="{BB962C8B-B14F-4D97-AF65-F5344CB8AC3E}">
        <p14:creationId xmlns:p14="http://schemas.microsoft.com/office/powerpoint/2010/main" val="872983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16898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140263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74433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683397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14672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9" y="-43543"/>
            <a:ext cx="9231086" cy="1567543"/>
          </a:xfrm>
        </p:spPr>
        <p:txBody>
          <a:bodyPr>
            <a:normAutofit/>
          </a:bodyPr>
          <a:lstStyle/>
          <a:p>
            <a:pPr algn="just"/>
            <a:r>
              <a:rPr lang="en-GB" sz="2400" dirty="0" smtClean="0"/>
              <a:t>If you click wrong option of Q16 then you get 75 points or 5*15=75 </a:t>
            </a:r>
            <a:r>
              <a:rPr lang="en-GB" sz="2400" dirty="0" err="1" smtClean="0"/>
              <a:t>Tola</a:t>
            </a:r>
            <a:r>
              <a:rPr lang="en-GB" sz="2400" dirty="0" smtClean="0"/>
              <a:t> of Gold. And if you clear all the Challenge Round question with correct answers then you get 100 points or 5*20=100 </a:t>
            </a:r>
            <a:r>
              <a:rPr lang="en-GB" sz="2400" dirty="0" err="1" smtClean="0"/>
              <a:t>Tola</a:t>
            </a:r>
            <a:r>
              <a:rPr lang="en-GB" sz="2400" dirty="0" smtClean="0"/>
              <a:t> of Gold and stored score in score.txt file.</a:t>
            </a:r>
            <a:endParaRPr lang="en-GB" sz="2400"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524000"/>
            <a:ext cx="12192000" cy="5334000"/>
          </a:xfrm>
        </p:spPr>
      </p:pic>
    </p:spTree>
    <p:extLst>
      <p:ext uri="{BB962C8B-B14F-4D97-AF65-F5344CB8AC3E}">
        <p14:creationId xmlns:p14="http://schemas.microsoft.com/office/powerpoint/2010/main" val="23497152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1" y="1005689"/>
            <a:ext cx="8011886" cy="238760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1" y="3978065"/>
            <a:ext cx="8011886" cy="2380343"/>
          </a:xfrm>
          <a:prstGeom prst="rect">
            <a:avLst/>
          </a:prstGeom>
        </p:spPr>
      </p:pic>
      <p:sp>
        <p:nvSpPr>
          <p:cNvPr id="2" name="TextBox 1"/>
          <p:cNvSpPr txBox="1"/>
          <p:nvPr/>
        </p:nvSpPr>
        <p:spPr>
          <a:xfrm>
            <a:off x="406401" y="420914"/>
            <a:ext cx="1625599" cy="584775"/>
          </a:xfrm>
          <a:prstGeom prst="rect">
            <a:avLst/>
          </a:prstGeom>
          <a:noFill/>
        </p:spPr>
        <p:txBody>
          <a:bodyPr wrap="square" rtlCol="0">
            <a:spAutoFit/>
          </a:bodyPr>
          <a:lstStyle/>
          <a:p>
            <a:r>
              <a:rPr lang="en-GB" sz="3200" dirty="0" smtClean="0">
                <a:solidFill>
                  <a:schemeClr val="accent1"/>
                </a:solidFill>
              </a:rPr>
              <a:t>Output:</a:t>
            </a:r>
            <a:endParaRPr lang="en-GB" sz="3200" dirty="0">
              <a:solidFill>
                <a:schemeClr val="accent1"/>
              </a:solidFill>
            </a:endParaRPr>
          </a:p>
        </p:txBody>
      </p:sp>
    </p:spTree>
    <p:extLst>
      <p:ext uri="{BB962C8B-B14F-4D97-AF65-F5344CB8AC3E}">
        <p14:creationId xmlns:p14="http://schemas.microsoft.com/office/powerpoint/2010/main" val="17067089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fltVal val="0"/>
                                          </p:val>
                                        </p:tav>
                                        <p:tav tm="100000">
                                          <p:val>
                                            <p:strVal val="#ppt_w"/>
                                          </p:val>
                                        </p:tav>
                                      </p:tavLst>
                                    </p:anim>
                                    <p:anim calcmode="lin" valueType="num">
                                      <p:cBhvr>
                                        <p:cTn id="23" dur="1000" fill="hold"/>
                                        <p:tgtEl>
                                          <p:spTgt spid="4"/>
                                        </p:tgtEl>
                                        <p:attrNameLst>
                                          <p:attrName>ppt_h</p:attrName>
                                        </p:attrNameLst>
                                      </p:cBhvr>
                                      <p:tavLst>
                                        <p:tav tm="0">
                                          <p:val>
                                            <p:fltVal val="0"/>
                                          </p:val>
                                        </p:tav>
                                        <p:tav tm="100000">
                                          <p:val>
                                            <p:strVal val="#ppt_h"/>
                                          </p:val>
                                        </p:tav>
                                      </p:tavLst>
                                    </p:anim>
                                    <p:anim calcmode="lin" valueType="num">
                                      <p:cBhvr>
                                        <p:cTn id="24" dur="1000" fill="hold"/>
                                        <p:tgtEl>
                                          <p:spTgt spid="4"/>
                                        </p:tgtEl>
                                        <p:attrNameLst>
                                          <p:attrName>style.rotation</p:attrName>
                                        </p:attrNameLst>
                                      </p:cBhvr>
                                      <p:tavLst>
                                        <p:tav tm="0">
                                          <p:val>
                                            <p:fltVal val="90"/>
                                          </p:val>
                                        </p:tav>
                                        <p:tav tm="100000">
                                          <p:val>
                                            <p:fltVal val="0"/>
                                          </p:val>
                                        </p:tav>
                                      </p:tavLst>
                                    </p:anim>
                                    <p:animEffect transition="in" filter="fade">
                                      <p:cBhvr>
                                        <p:cTn id="2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7988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286" y="3798820"/>
            <a:ext cx="5805714" cy="16618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98820"/>
            <a:ext cx="6386286" cy="166188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714" y="5460706"/>
            <a:ext cx="6386286" cy="1397294"/>
          </a:xfrm>
          <a:prstGeom prst="rect">
            <a:avLst/>
          </a:prstGeom>
        </p:spPr>
      </p:pic>
      <p:sp>
        <p:nvSpPr>
          <p:cNvPr id="8" name="TextBox 7"/>
          <p:cNvSpPr txBox="1"/>
          <p:nvPr/>
        </p:nvSpPr>
        <p:spPr>
          <a:xfrm>
            <a:off x="0" y="5460706"/>
            <a:ext cx="5805714" cy="1077218"/>
          </a:xfrm>
          <a:prstGeom prst="rect">
            <a:avLst/>
          </a:prstGeom>
          <a:noFill/>
        </p:spPr>
        <p:txBody>
          <a:bodyPr wrap="square" rtlCol="0">
            <a:spAutoFit/>
          </a:bodyPr>
          <a:lstStyle/>
          <a:p>
            <a:r>
              <a:rPr lang="en-GB" sz="3200" dirty="0" smtClean="0">
                <a:solidFill>
                  <a:schemeClr val="accent2">
                    <a:lumMod val="50000"/>
                  </a:schemeClr>
                </a:solidFill>
              </a:rPr>
              <a:t>If you give space in your name then you get error like this:</a:t>
            </a:r>
          </a:p>
        </p:txBody>
      </p:sp>
    </p:spTree>
    <p:extLst>
      <p:ext uri="{BB962C8B-B14F-4D97-AF65-F5344CB8AC3E}">
        <p14:creationId xmlns:p14="http://schemas.microsoft.com/office/powerpoint/2010/main" val="4878901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80">
                                          <p:stCondLst>
                                            <p:cond delay="0"/>
                                          </p:stCondLst>
                                        </p:cTn>
                                        <p:tgtEl>
                                          <p:spTgt spid="6"/>
                                        </p:tgtEl>
                                      </p:cBhvr>
                                    </p:animEffect>
                                    <p:anim calcmode="lin" valueType="num">
                                      <p:cBhvr>
                                        <p:cTn id="1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gtEl>
                                      </p:cBhvr>
                                      <p:to x="100000" y="60000"/>
                                    </p:animScale>
                                    <p:animScale>
                                      <p:cBhvr>
                                        <p:cTn id="20" dur="166" decel="50000">
                                          <p:stCondLst>
                                            <p:cond delay="676"/>
                                          </p:stCondLst>
                                        </p:cTn>
                                        <p:tgtEl>
                                          <p:spTgt spid="6"/>
                                        </p:tgtEl>
                                      </p:cBhvr>
                                      <p:to x="100000" y="100000"/>
                                    </p:animScale>
                                    <p:animScale>
                                      <p:cBhvr>
                                        <p:cTn id="21" dur="26">
                                          <p:stCondLst>
                                            <p:cond delay="1312"/>
                                          </p:stCondLst>
                                        </p:cTn>
                                        <p:tgtEl>
                                          <p:spTgt spid="6"/>
                                        </p:tgtEl>
                                      </p:cBhvr>
                                      <p:to x="100000" y="80000"/>
                                    </p:animScale>
                                    <p:animScale>
                                      <p:cBhvr>
                                        <p:cTn id="22" dur="166" decel="50000">
                                          <p:stCondLst>
                                            <p:cond delay="1338"/>
                                          </p:stCondLst>
                                        </p:cTn>
                                        <p:tgtEl>
                                          <p:spTgt spid="6"/>
                                        </p:tgtEl>
                                      </p:cBhvr>
                                      <p:to x="100000" y="100000"/>
                                    </p:animScale>
                                    <p:animScale>
                                      <p:cBhvr>
                                        <p:cTn id="23" dur="26">
                                          <p:stCondLst>
                                            <p:cond delay="1642"/>
                                          </p:stCondLst>
                                        </p:cTn>
                                        <p:tgtEl>
                                          <p:spTgt spid="6"/>
                                        </p:tgtEl>
                                      </p:cBhvr>
                                      <p:to x="100000" y="90000"/>
                                    </p:animScale>
                                    <p:animScale>
                                      <p:cBhvr>
                                        <p:cTn id="24" dur="166" decel="50000">
                                          <p:stCondLst>
                                            <p:cond delay="1668"/>
                                          </p:stCondLst>
                                        </p:cTn>
                                        <p:tgtEl>
                                          <p:spTgt spid="6"/>
                                        </p:tgtEl>
                                      </p:cBhvr>
                                      <p:to x="100000" y="100000"/>
                                    </p:animScale>
                                    <p:animScale>
                                      <p:cBhvr>
                                        <p:cTn id="25" dur="26">
                                          <p:stCondLst>
                                            <p:cond delay="1808"/>
                                          </p:stCondLst>
                                        </p:cTn>
                                        <p:tgtEl>
                                          <p:spTgt spid="6"/>
                                        </p:tgtEl>
                                      </p:cBhvr>
                                      <p:to x="100000" y="95000"/>
                                    </p:animScale>
                                    <p:animScale>
                                      <p:cBhvr>
                                        <p:cTn id="26" dur="166" decel="50000">
                                          <p:stCondLst>
                                            <p:cond delay="1834"/>
                                          </p:stCondLst>
                                        </p:cTn>
                                        <p:tgtEl>
                                          <p:spTgt spid="6"/>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anim calcmode="lin" valueType="num">
                                      <p:cBhvr>
                                        <p:cTn id="32" dur="2000" fill="hold"/>
                                        <p:tgtEl>
                                          <p:spTgt spid="4"/>
                                        </p:tgtEl>
                                        <p:attrNameLst>
                                          <p:attrName>ppt_w</p:attrName>
                                        </p:attrNameLst>
                                      </p:cBhvr>
                                      <p:tavLst>
                                        <p:tav tm="0" fmla="#ppt_w*sin(2.5*pi*$)">
                                          <p:val>
                                            <p:fltVal val="0"/>
                                          </p:val>
                                        </p:tav>
                                        <p:tav tm="100000">
                                          <p:val>
                                            <p:fltVal val="1"/>
                                          </p:val>
                                        </p:tav>
                                      </p:tavLst>
                                    </p:anim>
                                    <p:anim calcmode="lin" valueType="num">
                                      <p:cBhvr>
                                        <p:cTn id="33"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randombar(horizontal)">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965752" cy="653143"/>
          </a:xfrm>
        </p:spPr>
        <p:txBody>
          <a:bodyPr/>
          <a:lstStyle/>
          <a:p>
            <a:r>
              <a:rPr lang="en-GB" dirty="0" smtClean="0"/>
              <a:t>Reset Score:</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3143"/>
            <a:ext cx="12192000" cy="6204858"/>
          </a:xfrm>
          <a:prstGeom prst="rect">
            <a:avLst/>
          </a:prstGeom>
        </p:spPr>
      </p:pic>
    </p:spTree>
    <p:extLst>
      <p:ext uri="{BB962C8B-B14F-4D97-AF65-F5344CB8AC3E}">
        <p14:creationId xmlns:p14="http://schemas.microsoft.com/office/powerpoint/2010/main" val="346734930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728" y="290286"/>
            <a:ext cx="3854528" cy="401166"/>
          </a:xfrm>
        </p:spPr>
        <p:txBody>
          <a:bodyPr/>
          <a:lstStyle/>
          <a:p>
            <a:r>
              <a:rPr lang="en-GB" dirty="0" smtClean="0"/>
              <a:t>Members:</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1200" y="0"/>
            <a:ext cx="6400800" cy="6858000"/>
          </a:xfrm>
        </p:spPr>
      </p:pic>
      <p:sp>
        <p:nvSpPr>
          <p:cNvPr id="4" name="Text Placeholder 3"/>
          <p:cNvSpPr>
            <a:spLocks noGrp="1"/>
          </p:cNvSpPr>
          <p:nvPr>
            <p:ph type="body" sz="half" idx="2"/>
          </p:nvPr>
        </p:nvSpPr>
        <p:spPr>
          <a:xfrm>
            <a:off x="193728" y="1082883"/>
            <a:ext cx="5481358" cy="3271403"/>
          </a:xfrm>
        </p:spPr>
        <p:txBody>
          <a:bodyPr>
            <a:normAutofit fontScale="92500" lnSpcReduction="20000"/>
          </a:bodyPr>
          <a:lstStyle/>
          <a:p>
            <a:pPr marL="285750" indent="-285750">
              <a:buFont typeface="Arial" panose="020B0604020202020204" pitchFamily="34" charset="0"/>
              <a:buChar char="•"/>
            </a:pPr>
            <a:r>
              <a:rPr lang="en-GB" sz="2400" dirty="0" err="1" smtClean="0"/>
              <a:t>Huzaifa</a:t>
            </a:r>
            <a:r>
              <a:rPr lang="en-GB" sz="2400" dirty="0" smtClean="0"/>
              <a:t> Ali</a:t>
            </a:r>
          </a:p>
          <a:p>
            <a:r>
              <a:rPr lang="en-GB" sz="2400" dirty="0"/>
              <a:t> </a:t>
            </a:r>
            <a:r>
              <a:rPr lang="en-GB" sz="2400" dirty="0" smtClean="0"/>
              <a:t>  (se211064)</a:t>
            </a:r>
          </a:p>
          <a:p>
            <a:pPr marL="285750" indent="-285750">
              <a:buFont typeface="Arial" panose="020B0604020202020204" pitchFamily="34" charset="0"/>
              <a:buChar char="•"/>
            </a:pPr>
            <a:r>
              <a:rPr lang="en-GB" sz="2400" dirty="0" err="1" smtClean="0"/>
              <a:t>Zeeshan</a:t>
            </a:r>
            <a:r>
              <a:rPr lang="en-GB" sz="2400" dirty="0" smtClean="0"/>
              <a:t> </a:t>
            </a:r>
            <a:r>
              <a:rPr lang="en-GB" sz="2400" dirty="0" err="1" smtClean="0"/>
              <a:t>Javed</a:t>
            </a:r>
            <a:r>
              <a:rPr lang="en-GB" sz="2400" dirty="0"/>
              <a:t> </a:t>
            </a:r>
            <a:endParaRPr lang="en-GB" sz="2400" dirty="0" smtClean="0"/>
          </a:p>
          <a:p>
            <a:r>
              <a:rPr lang="en-GB" sz="2400" dirty="0"/>
              <a:t> </a:t>
            </a:r>
            <a:r>
              <a:rPr lang="en-GB" sz="2400" dirty="0" smtClean="0"/>
              <a:t>  (se211067)</a:t>
            </a:r>
          </a:p>
          <a:p>
            <a:pPr marL="285750" indent="-285750">
              <a:buFont typeface="Arial" panose="020B0604020202020204" pitchFamily="34" charset="0"/>
              <a:buChar char="•"/>
            </a:pPr>
            <a:r>
              <a:rPr lang="en-GB" sz="2400" dirty="0" smtClean="0"/>
              <a:t>Muhammad </a:t>
            </a:r>
            <a:r>
              <a:rPr lang="en-GB" sz="2400" dirty="0" err="1" smtClean="0"/>
              <a:t>Rehan</a:t>
            </a:r>
            <a:r>
              <a:rPr lang="en-GB" sz="2400" dirty="0" smtClean="0"/>
              <a:t> </a:t>
            </a:r>
            <a:r>
              <a:rPr lang="en-GB" sz="2400" dirty="0" err="1" smtClean="0"/>
              <a:t>Alauddin</a:t>
            </a:r>
            <a:r>
              <a:rPr lang="en-GB" sz="2400" dirty="0" smtClean="0"/>
              <a:t> </a:t>
            </a:r>
          </a:p>
          <a:p>
            <a:pPr marL="285750" indent="-285750">
              <a:buFont typeface="Arial" panose="020B0604020202020204" pitchFamily="34" charset="0"/>
              <a:buChar char="•"/>
            </a:pPr>
            <a:r>
              <a:rPr lang="en-GB" sz="2400" dirty="0" smtClean="0"/>
              <a:t>(se211078)</a:t>
            </a:r>
          </a:p>
          <a:p>
            <a:pPr marL="285750" indent="-285750">
              <a:buFont typeface="Arial" panose="020B0604020202020204" pitchFamily="34" charset="0"/>
              <a:buChar char="•"/>
            </a:pPr>
            <a:r>
              <a:rPr lang="en-GB" sz="2400" dirty="0" err="1" smtClean="0"/>
              <a:t>Huzaifa</a:t>
            </a:r>
            <a:r>
              <a:rPr lang="en-GB" sz="2400" dirty="0" smtClean="0"/>
              <a:t> Khalid </a:t>
            </a:r>
          </a:p>
          <a:p>
            <a:r>
              <a:rPr lang="en-GB" sz="2400" dirty="0"/>
              <a:t> </a:t>
            </a:r>
            <a:r>
              <a:rPr lang="en-GB" sz="2400" dirty="0" smtClean="0"/>
              <a:t>  (se211102)</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37815696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1000"/>
                                        <p:tgtEl>
                                          <p:spTgt spid="4">
                                            <p:txEl>
                                              <p:pRg st="2" end="2"/>
                                            </p:txEl>
                                          </p:spTgt>
                                        </p:tgtEl>
                                      </p:cBhvr>
                                    </p:animEffect>
                                    <p:anim calcmode="lin" valueType="num">
                                      <p:cBhvr>
                                        <p:cTn id="3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1000"/>
                                        <p:tgtEl>
                                          <p:spTgt spid="4">
                                            <p:txEl>
                                              <p:pRg st="3" end="3"/>
                                            </p:txEl>
                                          </p:spTgt>
                                        </p:tgtEl>
                                      </p:cBhvr>
                                    </p:animEffect>
                                    <p:anim calcmode="lin" valueType="num">
                                      <p:cBhvr>
                                        <p:cTn id="4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1000"/>
                                        <p:tgtEl>
                                          <p:spTgt spid="4">
                                            <p:txEl>
                                              <p:pRg st="4" end="4"/>
                                            </p:txEl>
                                          </p:spTgt>
                                        </p:tgtEl>
                                      </p:cBhvr>
                                    </p:animEffect>
                                    <p:anim calcmode="lin" valueType="num">
                                      <p:cBhvr>
                                        <p:cTn id="4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4">
                                            <p:txEl>
                                              <p:pRg st="5" end="5"/>
                                            </p:txEl>
                                          </p:spTgt>
                                        </p:tgtEl>
                                        <p:attrNameLst>
                                          <p:attrName>style.visibility</p:attrName>
                                        </p:attrNameLst>
                                      </p:cBhvr>
                                      <p:to>
                                        <p:strVal val="visible"/>
                                      </p:to>
                                    </p:set>
                                    <p:animEffect transition="in" filter="fade">
                                      <p:cBhvr>
                                        <p:cTn id="54" dur="1000"/>
                                        <p:tgtEl>
                                          <p:spTgt spid="4">
                                            <p:txEl>
                                              <p:pRg st="5" end="5"/>
                                            </p:txEl>
                                          </p:spTgt>
                                        </p:tgtEl>
                                      </p:cBhvr>
                                    </p:animEffect>
                                    <p:anim calcmode="lin" valueType="num">
                                      <p:cBhvr>
                                        <p:cTn id="5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4">
                                            <p:txEl>
                                              <p:pRg st="6" end="6"/>
                                            </p:txEl>
                                          </p:spTgt>
                                        </p:tgtEl>
                                        <p:attrNameLst>
                                          <p:attrName>style.visibility</p:attrName>
                                        </p:attrNameLst>
                                      </p:cBhvr>
                                      <p:to>
                                        <p:strVal val="visible"/>
                                      </p:to>
                                    </p:set>
                                    <p:animEffect transition="in" filter="fade">
                                      <p:cBhvr>
                                        <p:cTn id="61" dur="1000"/>
                                        <p:tgtEl>
                                          <p:spTgt spid="4">
                                            <p:txEl>
                                              <p:pRg st="6" end="6"/>
                                            </p:txEl>
                                          </p:spTgt>
                                        </p:tgtEl>
                                      </p:cBhvr>
                                    </p:animEffect>
                                    <p:anim calcmode="lin" valueType="num">
                                      <p:cBhvr>
                                        <p:cTn id="6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4">
                                            <p:txEl>
                                              <p:pRg st="7" end="7"/>
                                            </p:txEl>
                                          </p:spTgt>
                                        </p:tgtEl>
                                        <p:attrNameLst>
                                          <p:attrName>style.visibility</p:attrName>
                                        </p:attrNameLst>
                                      </p:cBhvr>
                                      <p:to>
                                        <p:strVal val="visible"/>
                                      </p:to>
                                    </p:set>
                                    <p:animEffect transition="in" filter="fade">
                                      <p:cBhvr>
                                        <p:cTn id="68" dur="1000"/>
                                        <p:tgtEl>
                                          <p:spTgt spid="4">
                                            <p:txEl>
                                              <p:pRg st="7" end="7"/>
                                            </p:txEl>
                                          </p:spTgt>
                                        </p:tgtEl>
                                      </p:cBhvr>
                                    </p:animEffect>
                                    <p:anim calcmode="lin" valueType="num">
                                      <p:cBhvr>
                                        <p:cTn id="6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480457"/>
          </a:xfrm>
        </p:spPr>
        <p:txBody>
          <a:bodyPr>
            <a:normAutofit fontScale="90000"/>
          </a:bodyPr>
          <a:lstStyle/>
          <a:p>
            <a:pPr algn="just"/>
            <a:r>
              <a:rPr lang="en-GB" dirty="0" smtClean="0"/>
              <a:t>If you stuck in Q1 of Challenge Round and you give a wrong answer  then your screen shows a message and stored score in score.txt file </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0457"/>
            <a:ext cx="6342743" cy="537754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742" y="1480456"/>
            <a:ext cx="5849257" cy="5377543"/>
          </a:xfrm>
          <a:prstGeom prst="rect">
            <a:avLst/>
          </a:prstGeom>
        </p:spPr>
      </p:pic>
    </p:spTree>
    <p:extLst>
      <p:ext uri="{BB962C8B-B14F-4D97-AF65-F5344CB8AC3E}">
        <p14:creationId xmlns:p14="http://schemas.microsoft.com/office/powerpoint/2010/main" val="4835594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1" cy="943429"/>
          </a:xfrm>
        </p:spPr>
        <p:txBody>
          <a:bodyPr>
            <a:normAutofit fontScale="90000"/>
          </a:bodyPr>
          <a:lstStyle/>
          <a:p>
            <a:pPr algn="just"/>
            <a:r>
              <a:rPr lang="en-GB" sz="2800" dirty="0" smtClean="0">
                <a:solidFill>
                  <a:schemeClr val="accent2">
                    <a:lumMod val="50000"/>
                  </a:schemeClr>
                </a:solidFill>
              </a:rPr>
              <a:t>If you get lowest or highest score, so this score automatically write in score.txt file in your pc with the help of pointer function.</a:t>
            </a:r>
            <a:endParaRPr lang="en-GB" sz="2800" dirty="0">
              <a:solidFill>
                <a:schemeClr val="accent2">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846286"/>
            <a:ext cx="5907315" cy="301171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7313" y="3846286"/>
            <a:ext cx="6284687" cy="30117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943429"/>
            <a:ext cx="12192001" cy="2902857"/>
          </a:xfrm>
          <a:prstGeom prst="rect">
            <a:avLst/>
          </a:prstGeom>
        </p:spPr>
      </p:pic>
    </p:spTree>
    <p:extLst>
      <p:ext uri="{BB962C8B-B14F-4D97-AF65-F5344CB8AC3E}">
        <p14:creationId xmlns:p14="http://schemas.microsoft.com/office/powerpoint/2010/main" val="1927114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624114"/>
          </a:xfrm>
        </p:spPr>
        <p:txBody>
          <a:bodyPr>
            <a:normAutofit fontScale="90000"/>
          </a:bodyPr>
          <a:lstStyle/>
          <a:p>
            <a:r>
              <a:rPr lang="en-GB" dirty="0" smtClean="0"/>
              <a:t>Help Desk:</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4114"/>
            <a:ext cx="12192000" cy="6233886"/>
          </a:xfrm>
          <a:prstGeom prst="rect">
            <a:avLst/>
          </a:prstGeom>
        </p:spPr>
      </p:pic>
    </p:spTree>
    <p:extLst>
      <p:ext uri="{BB962C8B-B14F-4D97-AF65-F5344CB8AC3E}">
        <p14:creationId xmlns:p14="http://schemas.microsoft.com/office/powerpoint/2010/main" val="414231581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40114"/>
            <a:ext cx="12192000" cy="653143"/>
          </a:xfrm>
        </p:spPr>
        <p:txBody>
          <a:bodyPr/>
          <a:lstStyle/>
          <a:p>
            <a:r>
              <a:rPr lang="en-GB" dirty="0" smtClean="0"/>
              <a:t>Output:</a:t>
            </a:r>
            <a:endParaRPr lang="en-GB" dirty="0"/>
          </a:p>
        </p:txBody>
      </p:sp>
      <p:sp>
        <p:nvSpPr>
          <p:cNvPr id="3" name="Content Placeholder 2"/>
          <p:cNvSpPr>
            <a:spLocks noGrp="1"/>
          </p:cNvSpPr>
          <p:nvPr>
            <p:ph sz="half" idx="1"/>
          </p:nvPr>
        </p:nvSpPr>
        <p:spPr>
          <a:xfrm>
            <a:off x="0" y="0"/>
            <a:ext cx="12192000" cy="1640114"/>
          </a:xfrm>
        </p:spPr>
        <p:txBody>
          <a:bodyPr>
            <a:normAutofit lnSpcReduction="10000"/>
          </a:bodyPr>
          <a:lstStyle/>
          <a:p>
            <a:pPr marL="0" indent="0">
              <a:buNone/>
            </a:pPr>
            <a:r>
              <a:rPr lang="en-GB" sz="3200" dirty="0" smtClean="0">
                <a:solidFill>
                  <a:schemeClr val="accent1"/>
                </a:solidFill>
              </a:rPr>
              <a:t>Quit Game:</a:t>
            </a:r>
          </a:p>
          <a:p>
            <a:pPr marL="0" indent="0" algn="just">
              <a:buNone/>
            </a:pPr>
            <a:r>
              <a:rPr lang="en-GB" sz="3200" dirty="0" smtClean="0">
                <a:solidFill>
                  <a:schemeClr val="accent2">
                    <a:lumMod val="50000"/>
                  </a:schemeClr>
                </a:solidFill>
              </a:rPr>
              <a:t>If you will  want no playing this game,   So press Q and Program will be terminate.</a:t>
            </a:r>
            <a:endParaRPr lang="en-GB" sz="3200" dirty="0">
              <a:solidFill>
                <a:schemeClr val="accent2">
                  <a:lumMod val="50000"/>
                </a:schemeClr>
              </a:solidFill>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2437308"/>
            <a:ext cx="12192000" cy="4420692"/>
          </a:xfrm>
        </p:spPr>
      </p:pic>
    </p:spTree>
    <p:extLst>
      <p:ext uri="{BB962C8B-B14F-4D97-AF65-F5344CB8AC3E}">
        <p14:creationId xmlns:p14="http://schemas.microsoft.com/office/powerpoint/2010/main" val="25755658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252687" cy="68580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GB" sz="4400" dirty="0" smtClean="0">
                <a:solidFill>
                  <a:schemeClr val="accent2"/>
                </a:solidFill>
              </a:rPr>
              <a:t>So, in this project we used only one application</a:t>
            </a:r>
            <a:br>
              <a:rPr lang="en-GB" sz="4400" dirty="0" smtClean="0">
                <a:solidFill>
                  <a:schemeClr val="accent2"/>
                </a:solidFill>
              </a:rPr>
            </a:br>
            <a:r>
              <a:rPr lang="en-GB" sz="4800" dirty="0" smtClean="0">
                <a:solidFill>
                  <a:schemeClr val="accent2"/>
                </a:solidFill>
              </a:rPr>
              <a:t>“Dev C++”</a:t>
            </a:r>
            <a:br>
              <a:rPr lang="en-GB" sz="4800" dirty="0" smtClean="0">
                <a:solidFill>
                  <a:schemeClr val="accent2"/>
                </a:solidFill>
              </a:rPr>
            </a:br>
            <a:r>
              <a:rPr lang="en-GB" sz="4800" dirty="0">
                <a:solidFill>
                  <a:schemeClr val="accent2"/>
                </a:solidFill>
              </a:rPr>
              <a:t/>
            </a:r>
            <a:br>
              <a:rPr lang="en-GB" sz="4800" dirty="0">
                <a:solidFill>
                  <a:schemeClr val="accent2"/>
                </a:solidFill>
              </a:rPr>
            </a:br>
            <a:r>
              <a:rPr lang="en-GB" sz="4800" dirty="0" smtClean="0">
                <a:solidFill>
                  <a:schemeClr val="accent2"/>
                </a:solidFill>
              </a:rPr>
              <a:t/>
            </a:r>
            <a:br>
              <a:rPr lang="en-GB" sz="4800" dirty="0" smtClean="0">
                <a:solidFill>
                  <a:schemeClr val="accent2"/>
                </a:solidFill>
              </a:rPr>
            </a:br>
            <a:r>
              <a:rPr lang="en-GB" sz="4800" dirty="0" smtClean="0">
                <a:solidFill>
                  <a:schemeClr val="accent2"/>
                </a:solidFill>
              </a:rPr>
              <a:t>-:The End:-</a:t>
            </a:r>
            <a:endParaRPr lang="en-GB" sz="4800" dirty="0">
              <a:solidFill>
                <a:schemeClr val="accent2"/>
              </a:solidFill>
            </a:endParaRPr>
          </a:p>
        </p:txBody>
      </p:sp>
    </p:spTree>
    <p:extLst>
      <p:ext uri="{BB962C8B-B14F-4D97-AF65-F5344CB8AC3E}">
        <p14:creationId xmlns:p14="http://schemas.microsoft.com/office/powerpoint/2010/main" val="380150704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966579" cy="6858001"/>
          </a:xfrm>
          <a:prstGeom prst="rect">
            <a:avLst/>
          </a:prstGeom>
        </p:spPr>
      </p:pic>
    </p:spTree>
    <p:extLst>
      <p:ext uri="{BB962C8B-B14F-4D97-AF65-F5344CB8AC3E}">
        <p14:creationId xmlns:p14="http://schemas.microsoft.com/office/powerpoint/2010/main" val="34441991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659643"/>
          </a:xfrm>
        </p:spPr>
        <p:txBody>
          <a:bodyPr/>
          <a:lstStyle/>
          <a:p>
            <a:r>
              <a:rPr lang="en-GB" dirty="0" smtClean="0"/>
              <a:t>Problem Statement </a:t>
            </a:r>
            <a:r>
              <a:rPr lang="en-GB" dirty="0"/>
              <a:t>(Quiz Game in </a:t>
            </a:r>
            <a:r>
              <a:rPr lang="en-GB" dirty="0" smtClean="0"/>
              <a:t>C)</a:t>
            </a:r>
            <a:endParaRPr lang="en-GB" dirty="0"/>
          </a:p>
        </p:txBody>
      </p:sp>
      <p:sp>
        <p:nvSpPr>
          <p:cNvPr id="3" name="Content Placeholder 2"/>
          <p:cNvSpPr>
            <a:spLocks noGrp="1"/>
          </p:cNvSpPr>
          <p:nvPr>
            <p:ph idx="1"/>
          </p:nvPr>
        </p:nvSpPr>
        <p:spPr>
          <a:xfrm>
            <a:off x="677334" y="1269242"/>
            <a:ext cx="8596668" cy="5588757"/>
          </a:xfrm>
        </p:spPr>
        <p:txBody>
          <a:bodyPr>
            <a:normAutofit lnSpcReduction="10000"/>
          </a:bodyPr>
          <a:lstStyle/>
          <a:p>
            <a:pPr marL="0" indent="-457200" algn="just">
              <a:spcBef>
                <a:spcPts val="600"/>
              </a:spcBef>
              <a:buNone/>
            </a:pPr>
            <a:r>
              <a:rPr lang="en-IN" dirty="0"/>
              <a:t>In this project we will develop a module where the user will appear in </a:t>
            </a:r>
            <a:r>
              <a:rPr lang="en-IN" dirty="0" smtClean="0"/>
              <a:t>Practice round </a:t>
            </a:r>
            <a:r>
              <a:rPr lang="en-IN" dirty="0"/>
              <a:t>test where </a:t>
            </a:r>
            <a:r>
              <a:rPr lang="en-IN" dirty="0" smtClean="0"/>
              <a:t>6 </a:t>
            </a:r>
            <a:r>
              <a:rPr lang="en-IN" dirty="0"/>
              <a:t>questions </a:t>
            </a:r>
            <a:r>
              <a:rPr lang="en-IN" dirty="0" smtClean="0"/>
              <a:t> and then start Challenge Round will have 20 questions if user correct 4 answer from 6 question Practice Round otherwise </a:t>
            </a:r>
            <a:r>
              <a:rPr lang="en-GB" dirty="0"/>
              <a:t>you can't play CHALLENGE ROUND</a:t>
            </a:r>
            <a:r>
              <a:rPr lang="en-GB" dirty="0" smtClean="0"/>
              <a:t>.</a:t>
            </a:r>
            <a:r>
              <a:rPr lang="en-IN" dirty="0" smtClean="0"/>
              <a:t> </a:t>
            </a:r>
            <a:r>
              <a:rPr lang="en-IN" dirty="0"/>
              <a:t>These questions will picked up </a:t>
            </a:r>
            <a:r>
              <a:rPr lang="en-IN" dirty="0" smtClean="0"/>
              <a:t>all from internet. </a:t>
            </a:r>
            <a:r>
              <a:rPr lang="en-IN" dirty="0"/>
              <a:t>Each question will have 4 </a:t>
            </a:r>
            <a:r>
              <a:rPr lang="en-IN" dirty="0" smtClean="0"/>
              <a:t>options. </a:t>
            </a:r>
            <a:r>
              <a:rPr lang="en-IN" dirty="0"/>
              <a:t>User has to choose the correct one. </a:t>
            </a:r>
            <a:r>
              <a:rPr lang="en-IN" dirty="0" smtClean="0"/>
              <a:t>When he submits </a:t>
            </a:r>
            <a:r>
              <a:rPr lang="en-IN" dirty="0"/>
              <a:t>his </a:t>
            </a:r>
            <a:r>
              <a:rPr lang="en-IN" dirty="0" smtClean="0"/>
              <a:t>answer ,all </a:t>
            </a:r>
            <a:r>
              <a:rPr lang="en-IN" dirty="0"/>
              <a:t>the </a:t>
            </a:r>
            <a:r>
              <a:rPr lang="en-IN" dirty="0" smtClean="0"/>
              <a:t> </a:t>
            </a:r>
            <a:r>
              <a:rPr lang="en-IN" dirty="0"/>
              <a:t>questions will be evaluated in the similar manner and marks will be assigned to the correctly chosen answers.  At the end it will display the marks that the user has secured</a:t>
            </a:r>
            <a:r>
              <a:rPr lang="en-IN" dirty="0" smtClean="0"/>
              <a:t>.</a:t>
            </a:r>
          </a:p>
          <a:p>
            <a:pPr marL="0" indent="-457200" algn="just">
              <a:spcBef>
                <a:spcPts val="600"/>
              </a:spcBef>
              <a:buNone/>
            </a:pPr>
            <a:r>
              <a:rPr lang="en-IN" dirty="0" smtClean="0"/>
              <a:t>So, for this project we will using Switch Statement for options, If else condition for if answer is correct then it will print correct otherwise print Wrong answer and tells correct answer, and pointer for read and write the score of quiz game.</a:t>
            </a:r>
          </a:p>
          <a:p>
            <a:pPr marL="0" indent="0">
              <a:buNone/>
            </a:pPr>
            <a:r>
              <a:rPr lang="en-IN" dirty="0" smtClean="0"/>
              <a:t>And In this project some difficulties faced by our team members, Like:</a:t>
            </a:r>
          </a:p>
          <a:p>
            <a:pPr>
              <a:buFont typeface="+mj-lt"/>
              <a:buAutoNum type="arabicPeriod"/>
            </a:pPr>
            <a:r>
              <a:rPr lang="en-IN" dirty="0" smtClean="0"/>
              <a:t>View Score (Space between in name)</a:t>
            </a:r>
          </a:p>
          <a:p>
            <a:pPr>
              <a:buFont typeface="+mj-lt"/>
              <a:buAutoNum type="arabicPeriod"/>
            </a:pPr>
            <a:r>
              <a:rPr lang="en-IN" dirty="0" smtClean="0"/>
              <a:t>Jump in new slide (</a:t>
            </a:r>
            <a:r>
              <a:rPr lang="en-IN" dirty="0" err="1" smtClean="0"/>
              <a:t>goto</a:t>
            </a:r>
            <a:r>
              <a:rPr lang="en-IN" dirty="0" smtClean="0"/>
              <a:t> statement)</a:t>
            </a:r>
          </a:p>
          <a:p>
            <a:pPr>
              <a:buFont typeface="+mj-lt"/>
              <a:buAutoNum type="arabicPeriod"/>
            </a:pPr>
            <a:r>
              <a:rPr lang="en-IN" dirty="0"/>
              <a:t>(</a:t>
            </a:r>
            <a:r>
              <a:rPr lang="en-IN" dirty="0" err="1"/>
              <a:t>toupper</a:t>
            </a:r>
            <a:r>
              <a:rPr lang="en-IN" dirty="0"/>
              <a:t>(</a:t>
            </a:r>
            <a:r>
              <a:rPr lang="en-IN" dirty="0" err="1"/>
              <a:t>getch</a:t>
            </a:r>
            <a:r>
              <a:rPr lang="en-IN" dirty="0" smtClean="0"/>
              <a:t>())==Any Alphabet in uppercase and lowercase both (Like : “Y or y” etc…) </a:t>
            </a:r>
          </a:p>
          <a:p>
            <a:pPr>
              <a:buFont typeface="+mj-lt"/>
              <a:buAutoNum type="arabicPeriod"/>
            </a:pPr>
            <a:r>
              <a:rPr lang="en-IN" dirty="0" smtClean="0"/>
              <a:t>System background </a:t>
            </a:r>
            <a:r>
              <a:rPr lang="en-IN" dirty="0" err="1" smtClean="0"/>
              <a:t>color</a:t>
            </a:r>
            <a:r>
              <a:rPr lang="en-IN" dirty="0" smtClean="0"/>
              <a:t> ( our team don’t know </a:t>
            </a:r>
            <a:r>
              <a:rPr lang="en-IN" dirty="0" err="1" smtClean="0"/>
              <a:t>color</a:t>
            </a:r>
            <a:r>
              <a:rPr lang="en-IN" dirty="0" smtClean="0"/>
              <a:t> property in </a:t>
            </a:r>
            <a:r>
              <a:rPr lang="en-IN" dirty="0" err="1" smtClean="0"/>
              <a:t>cmd</a:t>
            </a:r>
            <a:r>
              <a:rPr lang="en-IN" dirty="0" smtClean="0"/>
              <a:t> prompt)</a:t>
            </a:r>
          </a:p>
          <a:p>
            <a:pPr>
              <a:buFont typeface="+mj-lt"/>
              <a:buAutoNum type="arabicPeriod"/>
            </a:pPr>
            <a:endParaRPr lang="en-GB" dirty="0"/>
          </a:p>
        </p:txBody>
      </p:sp>
    </p:spTree>
    <p:extLst>
      <p:ext uri="{BB962C8B-B14F-4D97-AF65-F5344CB8AC3E}">
        <p14:creationId xmlns:p14="http://schemas.microsoft.com/office/powerpoint/2010/main" val="2753522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785611"/>
          </a:xfrm>
        </p:spPr>
        <p:txBody>
          <a:bodyPr/>
          <a:lstStyle/>
          <a:p>
            <a:r>
              <a:rPr lang="en-GB" dirty="0" smtClean="0"/>
              <a:t>Project Description (</a:t>
            </a:r>
            <a:r>
              <a:rPr lang="en-GB" dirty="0"/>
              <a:t>Quiz Game in C)</a:t>
            </a:r>
          </a:p>
        </p:txBody>
      </p:sp>
      <p:sp>
        <p:nvSpPr>
          <p:cNvPr id="3" name="Content Placeholder 2"/>
          <p:cNvSpPr>
            <a:spLocks noGrp="1"/>
          </p:cNvSpPr>
          <p:nvPr>
            <p:ph idx="1"/>
          </p:nvPr>
        </p:nvSpPr>
        <p:spPr>
          <a:xfrm>
            <a:off x="677334" y="785611"/>
            <a:ext cx="8596668" cy="6072389"/>
          </a:xfrm>
        </p:spPr>
        <p:txBody>
          <a:bodyPr>
            <a:normAutofit/>
          </a:bodyPr>
          <a:lstStyle/>
          <a:p>
            <a:pPr algn="just"/>
            <a:r>
              <a:rPr lang="en-GB" sz="1600" dirty="0"/>
              <a:t>In this project, a number of questions are asked, and the user is awarded a 5 </a:t>
            </a:r>
            <a:r>
              <a:rPr lang="en-GB" sz="1600" dirty="0" err="1"/>
              <a:t>Tola</a:t>
            </a:r>
            <a:r>
              <a:rPr lang="en-GB" sz="1600" dirty="0"/>
              <a:t> of gold price for each correct answer given.</a:t>
            </a:r>
          </a:p>
          <a:p>
            <a:pPr algn="just"/>
            <a:r>
              <a:rPr lang="en-GB" sz="1600" dirty="0"/>
              <a:t>In the quiz games, questions are chosen in such a way that they cover all </a:t>
            </a:r>
            <a:endParaRPr lang="en-GB" sz="1600" dirty="0" smtClean="0"/>
          </a:p>
          <a:p>
            <a:pPr marL="0" indent="0" algn="just">
              <a:buNone/>
            </a:pPr>
            <a:r>
              <a:rPr lang="en-GB" sz="1600" dirty="0"/>
              <a:t> </a:t>
            </a:r>
            <a:r>
              <a:rPr lang="en-GB" sz="1600" dirty="0" smtClean="0"/>
              <a:t>    “ </a:t>
            </a:r>
            <a:r>
              <a:rPr lang="en-GB" sz="1600" dirty="0"/>
              <a:t>C </a:t>
            </a:r>
            <a:r>
              <a:rPr lang="en-GB" sz="1600" dirty="0" smtClean="0"/>
              <a:t>program ” fields </a:t>
            </a:r>
            <a:r>
              <a:rPr lang="en-GB" sz="1600" dirty="0"/>
              <a:t>of a typical quiz contest.</a:t>
            </a:r>
          </a:p>
          <a:p>
            <a:pPr algn="just"/>
            <a:r>
              <a:rPr lang="en-GB" sz="1600" dirty="0"/>
              <a:t>The user’s general knowledge is tested with quiz questions regarding: </a:t>
            </a:r>
            <a:r>
              <a:rPr lang="en-GB" sz="1600" dirty="0" smtClean="0"/>
              <a:t>“ C program ”</a:t>
            </a:r>
          </a:p>
          <a:p>
            <a:pPr algn="just"/>
            <a:r>
              <a:rPr lang="en-GB" sz="1600" dirty="0"/>
              <a:t>There </a:t>
            </a:r>
            <a:r>
              <a:rPr lang="en-GB" sz="1600" dirty="0" smtClean="0"/>
              <a:t>are </a:t>
            </a:r>
            <a:r>
              <a:rPr lang="en-GB" sz="1600" dirty="0"/>
              <a:t>two rounds in </a:t>
            </a:r>
            <a:r>
              <a:rPr lang="en-GB" sz="1600" dirty="0" smtClean="0"/>
              <a:t>this </a:t>
            </a:r>
            <a:r>
              <a:rPr lang="en-GB" sz="1600" dirty="0"/>
              <a:t>game, PRACTICE ROUND &amp; CHALLENGE </a:t>
            </a:r>
            <a:r>
              <a:rPr lang="en-GB" sz="1600" dirty="0" smtClean="0"/>
              <a:t>ROUND.</a:t>
            </a:r>
          </a:p>
          <a:p>
            <a:pPr algn="just"/>
            <a:r>
              <a:rPr lang="en-GB" sz="1600" dirty="0"/>
              <a:t>In practice round you will be asked a total of 6 questions to test your </a:t>
            </a:r>
            <a:r>
              <a:rPr lang="en-GB" sz="1600" dirty="0" smtClean="0"/>
              <a:t>general</a:t>
            </a:r>
          </a:p>
          <a:p>
            <a:pPr marL="0" indent="0" algn="just">
              <a:buNone/>
            </a:pPr>
            <a:r>
              <a:rPr lang="en-GB" sz="1600" dirty="0" smtClean="0"/>
              <a:t>     knowledge</a:t>
            </a:r>
            <a:r>
              <a:rPr lang="en-GB" sz="1600" dirty="0"/>
              <a:t>. You will be eligible to play the game if you can give </a:t>
            </a:r>
            <a:r>
              <a:rPr lang="en-GB" sz="1600" dirty="0" err="1"/>
              <a:t>atleast</a:t>
            </a:r>
            <a:r>
              <a:rPr lang="en-GB" sz="1600" dirty="0"/>
              <a:t> </a:t>
            </a:r>
            <a:r>
              <a:rPr lang="en-GB" sz="1600" dirty="0" smtClean="0"/>
              <a:t>4</a:t>
            </a:r>
          </a:p>
          <a:p>
            <a:pPr marL="0" indent="0" algn="just">
              <a:buNone/>
            </a:pPr>
            <a:r>
              <a:rPr lang="en-GB" sz="1600" dirty="0" smtClean="0"/>
              <a:t>     right </a:t>
            </a:r>
            <a:r>
              <a:rPr lang="en-GB" sz="1600" dirty="0"/>
              <a:t>answers otherwise you can't play CHALLENGE </a:t>
            </a:r>
            <a:r>
              <a:rPr lang="en-GB" sz="1600" dirty="0" smtClean="0"/>
              <a:t>ROUND.</a:t>
            </a:r>
          </a:p>
          <a:p>
            <a:pPr algn="just"/>
            <a:r>
              <a:rPr lang="en-GB" sz="1600" dirty="0"/>
              <a:t>Your game starts with the CHALLENGE ROUND. In this round you will be </a:t>
            </a:r>
            <a:r>
              <a:rPr lang="en-GB" sz="1600" dirty="0" smtClean="0"/>
              <a:t>asked</a:t>
            </a:r>
          </a:p>
          <a:p>
            <a:pPr marL="0" indent="0" algn="just">
              <a:buNone/>
            </a:pPr>
            <a:r>
              <a:rPr lang="en-GB" sz="1600" dirty="0"/>
              <a:t>     total 20 questions each right answer will be awarded 5 TOLA OF GOLD</a:t>
            </a:r>
            <a:r>
              <a:rPr lang="en-GB" sz="1600" dirty="0" smtClean="0"/>
              <a:t>!</a:t>
            </a:r>
          </a:p>
          <a:p>
            <a:pPr marL="0" indent="0" algn="just">
              <a:buNone/>
            </a:pPr>
            <a:r>
              <a:rPr lang="en-GB" sz="1600" dirty="0"/>
              <a:t>     By this way you can win </a:t>
            </a:r>
            <a:r>
              <a:rPr lang="en-GB" sz="1600" dirty="0" err="1"/>
              <a:t>upto</a:t>
            </a:r>
            <a:r>
              <a:rPr lang="en-GB" sz="1600" dirty="0"/>
              <a:t> 100 TOLA OF </a:t>
            </a:r>
            <a:r>
              <a:rPr lang="en-GB" sz="1600" dirty="0" smtClean="0"/>
              <a:t>GOLD.</a:t>
            </a:r>
          </a:p>
          <a:p>
            <a:pPr algn="just"/>
            <a:r>
              <a:rPr lang="en-GB" sz="1600" dirty="0"/>
              <a:t>You will be given 4 options and you have to press A, B ,C or D for </a:t>
            </a:r>
            <a:r>
              <a:rPr lang="en-GB" sz="1600" dirty="0" smtClean="0"/>
              <a:t>the right option.</a:t>
            </a:r>
          </a:p>
          <a:p>
            <a:pPr algn="just"/>
            <a:r>
              <a:rPr lang="en-GB" sz="1600" dirty="0"/>
              <a:t>You will be asked questions continuously if you keep giving the right answers</a:t>
            </a:r>
            <a:r>
              <a:rPr lang="en-GB" sz="1600" dirty="0" smtClean="0"/>
              <a:t>.</a:t>
            </a:r>
          </a:p>
          <a:p>
            <a:pPr algn="just"/>
            <a:r>
              <a:rPr lang="en-GB" sz="1600" dirty="0"/>
              <a:t> No negative marking for wrong </a:t>
            </a:r>
            <a:r>
              <a:rPr lang="en-GB" sz="1600" dirty="0" smtClean="0"/>
              <a:t>answers.</a:t>
            </a:r>
          </a:p>
          <a:p>
            <a:pPr algn="just"/>
            <a:r>
              <a:rPr lang="en-GB" sz="1600" dirty="0" smtClean="0"/>
              <a:t>Shows </a:t>
            </a:r>
            <a:r>
              <a:rPr lang="en-GB" sz="1600" dirty="0"/>
              <a:t>the </a:t>
            </a:r>
            <a:r>
              <a:rPr lang="en-GB" sz="1600" dirty="0" smtClean="0"/>
              <a:t>Highest Score or Gold prize won </a:t>
            </a:r>
            <a:r>
              <a:rPr lang="en-GB" sz="1600" dirty="0"/>
              <a:t>by a particular </a:t>
            </a:r>
            <a:r>
              <a:rPr lang="en-GB" sz="1600" dirty="0" smtClean="0"/>
              <a:t>user.</a:t>
            </a:r>
          </a:p>
          <a:p>
            <a:pPr marL="0" indent="0" algn="just">
              <a:buNone/>
            </a:pPr>
            <a:endParaRPr lang="en-GB" dirty="0"/>
          </a:p>
          <a:p>
            <a:endParaRPr lang="en-GB" dirty="0"/>
          </a:p>
        </p:txBody>
      </p:sp>
    </p:spTree>
    <p:extLst>
      <p:ext uri="{BB962C8B-B14F-4D97-AF65-F5344CB8AC3E}">
        <p14:creationId xmlns:p14="http://schemas.microsoft.com/office/powerpoint/2010/main" val="25547003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1000"/>
                                        <p:tgtEl>
                                          <p:spTgt spid="3">
                                            <p:txEl>
                                              <p:pRg st="8" end="8"/>
                                            </p:txEl>
                                          </p:spTgt>
                                        </p:tgtEl>
                                      </p:cBhvr>
                                    </p:animEffect>
                                    <p:anim calcmode="lin" valueType="num">
                                      <p:cBhvr>
                                        <p:cTn id="7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animEffect transition="in" filter="fade">
                                      <p:cBhvr>
                                        <p:cTn id="77" dur="1000"/>
                                        <p:tgtEl>
                                          <p:spTgt spid="3">
                                            <p:txEl>
                                              <p:pRg st="9" end="9"/>
                                            </p:txEl>
                                          </p:spTgt>
                                        </p:tgtEl>
                                      </p:cBhvr>
                                    </p:animEffect>
                                    <p:anim calcmode="lin" valueType="num">
                                      <p:cBhvr>
                                        <p:cTn id="7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0" end="10"/>
                                            </p:txEl>
                                          </p:spTgt>
                                        </p:tgtEl>
                                        <p:attrNameLst>
                                          <p:attrName>style.visibility</p:attrName>
                                        </p:attrNameLst>
                                      </p:cBhvr>
                                      <p:to>
                                        <p:strVal val="visible"/>
                                      </p:to>
                                    </p:set>
                                    <p:animEffect transition="in" filter="fade">
                                      <p:cBhvr>
                                        <p:cTn id="84" dur="1000"/>
                                        <p:tgtEl>
                                          <p:spTgt spid="3">
                                            <p:txEl>
                                              <p:pRg st="10" end="10"/>
                                            </p:txEl>
                                          </p:spTgt>
                                        </p:tgtEl>
                                      </p:cBhvr>
                                    </p:animEffect>
                                    <p:anim calcmode="lin" valueType="num">
                                      <p:cBhvr>
                                        <p:cTn id="8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1" end="11"/>
                                            </p:txEl>
                                          </p:spTgt>
                                        </p:tgtEl>
                                        <p:attrNameLst>
                                          <p:attrName>style.visibility</p:attrName>
                                        </p:attrNameLst>
                                      </p:cBhvr>
                                      <p:to>
                                        <p:strVal val="visible"/>
                                      </p:to>
                                    </p:set>
                                    <p:animEffect transition="in" filter="fade">
                                      <p:cBhvr>
                                        <p:cTn id="91" dur="1000"/>
                                        <p:tgtEl>
                                          <p:spTgt spid="3">
                                            <p:txEl>
                                              <p:pRg st="11" end="11"/>
                                            </p:txEl>
                                          </p:spTgt>
                                        </p:tgtEl>
                                      </p:cBhvr>
                                    </p:animEffect>
                                    <p:anim calcmode="lin" valueType="num">
                                      <p:cBhvr>
                                        <p:cTn id="9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xEl>
                                              <p:pRg st="12" end="12"/>
                                            </p:txEl>
                                          </p:spTgt>
                                        </p:tgtEl>
                                        <p:attrNameLst>
                                          <p:attrName>style.visibility</p:attrName>
                                        </p:attrNameLst>
                                      </p:cBhvr>
                                      <p:to>
                                        <p:strVal val="visible"/>
                                      </p:to>
                                    </p:set>
                                    <p:animEffect transition="in" filter="fade">
                                      <p:cBhvr>
                                        <p:cTn id="98" dur="1000"/>
                                        <p:tgtEl>
                                          <p:spTgt spid="3">
                                            <p:txEl>
                                              <p:pRg st="12" end="12"/>
                                            </p:txEl>
                                          </p:spTgt>
                                        </p:tgtEl>
                                      </p:cBhvr>
                                    </p:animEffect>
                                    <p:anim calcmode="lin" valueType="num">
                                      <p:cBhvr>
                                        <p:cTn id="99"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3">
                                            <p:txEl>
                                              <p:pRg st="13" end="13"/>
                                            </p:txEl>
                                          </p:spTgt>
                                        </p:tgtEl>
                                        <p:attrNameLst>
                                          <p:attrName>style.visibility</p:attrName>
                                        </p:attrNameLst>
                                      </p:cBhvr>
                                      <p:to>
                                        <p:strVal val="visible"/>
                                      </p:to>
                                    </p:set>
                                    <p:animEffect transition="in" filter="fade">
                                      <p:cBhvr>
                                        <p:cTn id="105" dur="1000"/>
                                        <p:tgtEl>
                                          <p:spTgt spid="3">
                                            <p:txEl>
                                              <p:pRg st="13" end="13"/>
                                            </p:txEl>
                                          </p:spTgt>
                                        </p:tgtEl>
                                      </p:cBhvr>
                                    </p:animEffect>
                                    <p:anim calcmode="lin" valueType="num">
                                      <p:cBhvr>
                                        <p:cTn id="106"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3">
                                            <p:txEl>
                                              <p:pRg st="14" end="14"/>
                                            </p:txEl>
                                          </p:spTgt>
                                        </p:tgtEl>
                                        <p:attrNameLst>
                                          <p:attrName>style.visibility</p:attrName>
                                        </p:attrNameLst>
                                      </p:cBhvr>
                                      <p:to>
                                        <p:strVal val="visible"/>
                                      </p:to>
                                    </p:set>
                                    <p:animEffect transition="in" filter="fade">
                                      <p:cBhvr>
                                        <p:cTn id="112" dur="1000"/>
                                        <p:tgtEl>
                                          <p:spTgt spid="3">
                                            <p:txEl>
                                              <p:pRg st="14" end="14"/>
                                            </p:txEl>
                                          </p:spTgt>
                                        </p:tgtEl>
                                      </p:cBhvr>
                                    </p:animEffect>
                                    <p:anim calcmode="lin" valueType="num">
                                      <p:cBhvr>
                                        <p:cTn id="113"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14"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302" y="2768600"/>
            <a:ext cx="4448848" cy="1320800"/>
          </a:xfrm>
        </p:spPr>
        <p:txBody>
          <a:bodyPr/>
          <a:lstStyle/>
          <a:p>
            <a:r>
              <a:rPr lang="en-GB" dirty="0" smtClean="0"/>
              <a:t>Source Code With Output (Quiz Game)</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765" y="0"/>
            <a:ext cx="6359235" cy="6858000"/>
          </a:xfrm>
          <a:prstGeom prst="rect">
            <a:avLst/>
          </a:prstGeom>
        </p:spPr>
      </p:pic>
    </p:spTree>
    <p:extLst>
      <p:ext uri="{BB962C8B-B14F-4D97-AF65-F5344CB8AC3E}">
        <p14:creationId xmlns:p14="http://schemas.microsoft.com/office/powerpoint/2010/main" val="38665721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Header </a:t>
            </a:r>
            <a:r>
              <a:rPr lang="en-GB" dirty="0" smtClean="0"/>
              <a:t>Files:</a:t>
            </a:r>
            <a:endParaRPr lang="en-GB"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80315" y="1930400"/>
            <a:ext cx="6800045" cy="3880773"/>
          </a:xfrm>
        </p:spPr>
      </p:pic>
    </p:spTree>
    <p:extLst>
      <p:ext uri="{BB962C8B-B14F-4D97-AF65-F5344CB8AC3E}">
        <p14:creationId xmlns:p14="http://schemas.microsoft.com/office/powerpoint/2010/main" val="6527691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2530"/>
          </a:xfrm>
        </p:spPr>
        <p:txBody>
          <a:bodyPr/>
          <a:lstStyle/>
          <a:p>
            <a:r>
              <a:rPr lang="en-GB" dirty="0" smtClean="0"/>
              <a:t>Function Declarations:</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6181"/>
            <a:ext cx="12192000" cy="3522569"/>
          </a:xfrm>
          <a:prstGeom prst="rect">
            <a:avLst/>
          </a:prstGeom>
        </p:spPr>
      </p:pic>
    </p:spTree>
    <p:extLst>
      <p:ext uri="{BB962C8B-B14F-4D97-AF65-F5344CB8AC3E}">
        <p14:creationId xmlns:p14="http://schemas.microsoft.com/office/powerpoint/2010/main" val="394395184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498762"/>
            <a:ext cx="8941492" cy="1482437"/>
          </a:xfrm>
        </p:spPr>
        <p:txBody>
          <a:bodyPr>
            <a:normAutofit fontScale="90000"/>
          </a:bodyPr>
          <a:lstStyle/>
          <a:p>
            <a:pPr algn="just"/>
            <a:r>
              <a:rPr lang="en-GB" dirty="0" smtClean="0"/>
              <a:t>System Theme background (Green Theme Applied In This Project) and Variable Declarations:</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981199"/>
            <a:ext cx="6954983" cy="487680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309" y="1981199"/>
            <a:ext cx="4772691" cy="4858428"/>
          </a:xfrm>
          <a:prstGeom prst="rect">
            <a:avLst/>
          </a:prstGeom>
        </p:spPr>
      </p:pic>
    </p:spTree>
    <p:extLst>
      <p:ext uri="{BB962C8B-B14F-4D97-AF65-F5344CB8AC3E}">
        <p14:creationId xmlns:p14="http://schemas.microsoft.com/office/powerpoint/2010/main" val="3144516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950</TotalTime>
  <Words>596</Words>
  <Application>Microsoft Office PowerPoint</Application>
  <PresentationFormat>Widescreen</PresentationFormat>
  <Paragraphs>60</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Trebuchet MS</vt:lpstr>
      <vt:lpstr>Wingdings 3</vt:lpstr>
      <vt:lpstr>Facet</vt:lpstr>
      <vt:lpstr>PowerPoint Presentation</vt:lpstr>
      <vt:lpstr>Quiz Game in  C Programming Language  Reference: “Knowledge 360”   “@Youtube”</vt:lpstr>
      <vt:lpstr>Members:</vt:lpstr>
      <vt:lpstr>Problem Statement (Quiz Game in C)</vt:lpstr>
      <vt:lpstr>Project Description (Quiz Game in C)</vt:lpstr>
      <vt:lpstr>Source Code With Output (Quiz Game)</vt:lpstr>
      <vt:lpstr>Header Files:</vt:lpstr>
      <vt:lpstr>Function Declarations:</vt:lpstr>
      <vt:lpstr>System Theme background (Green Theme Applied In This Project) and Variable Declarations:</vt:lpstr>
      <vt:lpstr>Main Home Screen:</vt:lpstr>
      <vt:lpstr>Registration Yourself In Quiz Game:</vt:lpstr>
      <vt:lpstr>After Registration, Instructions are given which helpful for start and end Quiz game easily.</vt:lpstr>
      <vt:lpstr>After Registration, Instructions are given which helpful for start and end Quiz game easily. (Output)</vt:lpstr>
      <vt:lpstr>Practice Round Questions:</vt:lpstr>
      <vt:lpstr>PowerPoint Presentation</vt:lpstr>
      <vt:lpstr>Practice Round Questions (Output)</vt:lpstr>
      <vt:lpstr>PowerPoint Presentation</vt:lpstr>
      <vt:lpstr>PowerPoint Presentation</vt:lpstr>
      <vt:lpstr>If you clear all the Practice Round questions with  wrong answers and only one or two correct answer then you are not eligible for the Challenge Round. </vt:lpstr>
      <vt:lpstr>Challenge Round Questions:</vt:lpstr>
      <vt:lpstr>PowerPoint Presentation</vt:lpstr>
      <vt:lpstr>PowerPoint Presentation</vt:lpstr>
      <vt:lpstr>PowerPoint Presentation</vt:lpstr>
      <vt:lpstr>PowerPoint Presentation</vt:lpstr>
      <vt:lpstr>PowerPoint Presentation</vt:lpstr>
      <vt:lpstr>If you click wrong option of Q16 then you get 75 points or 5*15=75 Tola of Gold. And if you clear all the Challenge Round question with correct answers then you get 100 points or 5*20=100 Tola of Gold and stored score in score.txt file.</vt:lpstr>
      <vt:lpstr>PowerPoint Presentation</vt:lpstr>
      <vt:lpstr>PowerPoint Presentation</vt:lpstr>
      <vt:lpstr>Reset Score:</vt:lpstr>
      <vt:lpstr>If you stuck in Q1 of Challenge Round and you give a wrong answer  then your screen shows a message and stored score in score.txt file </vt:lpstr>
      <vt:lpstr>If you get lowest or highest score, so this score automatically write in score.txt file in your pc with the help of pointer function.</vt:lpstr>
      <vt:lpstr>Help Desk:</vt:lpstr>
      <vt:lpstr>Output:</vt:lpstr>
      <vt:lpstr>So, in this project we used only one application “Dev C++”   -:The End:-</vt:lpstr>
      <vt:lpstr>PowerPoint Presentation</vt:lpstr>
    </vt:vector>
  </TitlesOfParts>
  <Company>Fujitsu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Quiz Game IN C Programming Language</dc:title>
  <dc:creator>User</dc:creator>
  <cp:lastModifiedBy>User</cp:lastModifiedBy>
  <cp:revision>67</cp:revision>
  <dcterms:created xsi:type="dcterms:W3CDTF">2022-02-09T03:50:59Z</dcterms:created>
  <dcterms:modified xsi:type="dcterms:W3CDTF">2022-02-12T11:33:33Z</dcterms:modified>
</cp:coreProperties>
</file>